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AA2F-2AA4-4921-8869-CDAF38711D3E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8308-DCE7-4E90-96F2-7F85193BF82D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EF56-91C6-428E-81E0-80234430C906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3068-B1F3-47DD-B625-AE6A1ECB8988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5E99-A069-45CD-ABCA-4087CC6E4EF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D9BA45BB-3CA2-41EA-ADCC-95A1E91F2B93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The Great Controversy Continues on Planet Earth, Part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The Great Controversy Continues on Planet Earth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Part 2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Though Solomon repented 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his later years, what evidence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do we have that his legacy of unfaithfulness was passed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on to his son Rehoboam?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PK 88, 93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32D7-9269-4AF9-9503-82A256AB555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Great Controversy Continues on Planet Earth, Part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division of Israel,</a:t>
            </a:r>
          </a:p>
          <a:p>
            <a:r>
              <a:rPr lang="en-US" dirty="0" smtClean="0"/>
              <a:t>what was Jeroboam’s first mistake as he tried to assert</a:t>
            </a:r>
          </a:p>
          <a:p>
            <a:r>
              <a:rPr lang="en-US" dirty="0" smtClean="0"/>
              <a:t>his leadership </a:t>
            </a:r>
            <a:r>
              <a:rPr lang="en-US" smtClean="0"/>
              <a:t>in </a:t>
            </a:r>
            <a:r>
              <a:rPr lang="en-US" smtClean="0"/>
              <a:t>uniting</a:t>
            </a:r>
            <a:endParaRPr lang="en-US" dirty="0" smtClean="0"/>
          </a:p>
          <a:p>
            <a:r>
              <a:rPr lang="en-US" dirty="0" smtClean="0"/>
              <a:t>the ten tribes of Israel?</a:t>
            </a:r>
            <a:endParaRPr lang="en-US" sz="2400" dirty="0" smtClean="0"/>
          </a:p>
          <a:p>
            <a:endParaRPr lang="en-US" sz="2400" dirty="0" smtClean="0"/>
          </a:p>
          <a:p>
            <a:pPr algn="r"/>
            <a:r>
              <a:rPr lang="en-US" sz="2400" dirty="0" smtClean="0"/>
              <a:t>PK 100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8308-DCE7-4E90-96F2-7F85193BF82D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List some of the occasions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when Satan did his best 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seduce God’s people 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earth just as he had seduced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one-third </a:t>
            </a:r>
            <a:r>
              <a:rPr lang="en-US" dirty="0" smtClean="0"/>
              <a:t>of the angels.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PP 332-336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B765-59D9-44F6-9232-38231DD96DA1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soon did human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beings know about the law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God and it’s purpose in protecting them from evil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the consequences of sin?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sz="2400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PP 363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DFD-5298-417C-B26E-5FB31B10767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How did the rebellion of </a:t>
            </a:r>
            <a:r>
              <a:rPr lang="en-US" dirty="0" err="1" smtClean="0"/>
              <a:t>Korah</a:t>
            </a:r>
            <a:r>
              <a:rPr lang="en-US" dirty="0" smtClean="0"/>
              <a:t>, </a:t>
            </a:r>
            <a:r>
              <a:rPr lang="en-US" dirty="0" err="1" smtClean="0"/>
              <a:t>Dathan</a:t>
            </a:r>
            <a:r>
              <a:rPr lang="en-US" dirty="0" smtClean="0"/>
              <a:t>, and </a:t>
            </a:r>
            <a:r>
              <a:rPr lang="en-US" dirty="0" err="1" smtClean="0"/>
              <a:t>Abiram</a:t>
            </a:r>
            <a:r>
              <a:rPr lang="en-US" dirty="0" smtClean="0"/>
              <a:t> reflect the rebellion of Lucifer in heaven?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PP 400-405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A191-F638-4B14-9783-443D543C3D8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Why do you think that the Holy Spirit wanted the “smitten rock” experience placed in the Bible?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PP 420, 421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2927-7FF6-44D6-B99C-6CE83DB429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basic lesson in the believer’s walk with God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did the Israelites learn during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seven days of walking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around </a:t>
            </a:r>
            <a:r>
              <a:rPr lang="en-US" dirty="0" err="1" smtClean="0"/>
              <a:t>Jerico</a:t>
            </a:r>
            <a:r>
              <a:rPr lang="en-US" dirty="0" smtClean="0"/>
              <a:t>?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PP 493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2C4-95B0-4B7A-9F90-28498F5C4A8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How did Joshua, in his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farewell address, emphasize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key </a:t>
            </a:r>
            <a:r>
              <a:rPr lang="en-US" dirty="0" smtClean="0"/>
              <a:t>factors in understanding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 smtClean="0"/>
              <a:t>character of God?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PP 522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A825-7A3E-443A-B1F7-BAF9C1C8859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What was the highest purpose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in God’s selection of Abraham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to be the father of God’s faithful?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PK 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9D65-7912-477A-BEC4-7E29DE320983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At the dedication of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temple</a:t>
            </a:r>
            <a:r>
              <a:rPr lang="en-US" dirty="0" smtClean="0"/>
              <a:t>, in the presence of representatives from the governments of the world,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Solomon’s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great opportunity?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PK 47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A11-977B-4595-A5AC-F9AF180934A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Earth, Part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The Great Controversy Continues on Planet Earth Part 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21</cp:revision>
  <dcterms:created xsi:type="dcterms:W3CDTF">2012-01-02T16:47:39Z</dcterms:created>
  <dcterms:modified xsi:type="dcterms:W3CDTF">2012-01-05T15:04:14Z</dcterms:modified>
</cp:coreProperties>
</file>